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157FA9E2-FBE7-44C9-B68A-B7C43F2E9C8E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9/14/21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3A0F8C4-C8FB-4064-8056-3573B4F365A2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" descr=""/>
          <p:cNvPicPr/>
          <p:nvPr/>
        </p:nvPicPr>
        <p:blipFill>
          <a:blip r:embed="rId1"/>
          <a:stretch/>
        </p:blipFill>
        <p:spPr>
          <a:xfrm>
            <a:off x="116640" y="50040"/>
            <a:ext cx="11815560" cy="6674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2" descr=""/>
          <p:cNvPicPr/>
          <p:nvPr/>
        </p:nvPicPr>
        <p:blipFill>
          <a:blip r:embed="rId1"/>
          <a:stretch/>
        </p:blipFill>
        <p:spPr>
          <a:xfrm>
            <a:off x="116640" y="109440"/>
            <a:ext cx="11839320" cy="6686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4855320" y="414360"/>
            <a:ext cx="2742840" cy="4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Calibri"/>
              </a:rPr>
              <a:t>dd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52" name="Picture 3" descr=""/>
          <p:cNvPicPr/>
          <p:nvPr/>
        </p:nvPicPr>
        <p:blipFill>
          <a:blip r:embed="rId1"/>
          <a:stretch/>
        </p:blipFill>
        <p:spPr>
          <a:xfrm>
            <a:off x="330840" y="1716840"/>
            <a:ext cx="4993200" cy="3412080"/>
          </a:xfrm>
          <a:prstGeom prst="rect">
            <a:avLst/>
          </a:prstGeom>
          <a:ln w="0">
            <a:noFill/>
          </a:ln>
        </p:spPr>
      </p:pic>
      <p:pic>
        <p:nvPicPr>
          <p:cNvPr id="53" name="Picture 4" descr=""/>
          <p:cNvPicPr/>
          <p:nvPr/>
        </p:nvPicPr>
        <p:blipFill>
          <a:blip r:embed="rId2"/>
          <a:stretch/>
        </p:blipFill>
        <p:spPr>
          <a:xfrm>
            <a:off x="5819760" y="1716840"/>
            <a:ext cx="5874120" cy="3316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ustomShape 1"/>
          <p:cNvSpPr/>
          <p:nvPr/>
        </p:nvSpPr>
        <p:spPr>
          <a:xfrm>
            <a:off x="3994200" y="205200"/>
            <a:ext cx="2742840" cy="4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Calibri"/>
              </a:rPr>
              <a:t>YY &amp; p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55" name="Picture 4" descr=""/>
          <p:cNvPicPr/>
          <p:nvPr/>
        </p:nvPicPr>
        <p:blipFill>
          <a:blip r:embed="rId1"/>
          <a:stretch/>
        </p:blipFill>
        <p:spPr>
          <a:xfrm>
            <a:off x="307080" y="669240"/>
            <a:ext cx="10624680" cy="5983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2" descr="A screenshot of a computer&#10;&#10;Description automatically generated"/>
          <p:cNvPicPr/>
          <p:nvPr/>
        </p:nvPicPr>
        <p:blipFill>
          <a:blip r:embed="rId1"/>
          <a:stretch/>
        </p:blipFill>
        <p:spPr>
          <a:xfrm>
            <a:off x="745200" y="1047600"/>
            <a:ext cx="9993600" cy="5638320"/>
          </a:xfrm>
          <a:prstGeom prst="rect">
            <a:avLst/>
          </a:prstGeom>
          <a:ln w="0">
            <a:noFill/>
          </a:ln>
        </p:spPr>
      </p:pic>
      <p:sp>
        <p:nvSpPr>
          <p:cNvPr id="57" name="CustomShape 1"/>
          <p:cNvSpPr/>
          <p:nvPr/>
        </p:nvSpPr>
        <p:spPr>
          <a:xfrm>
            <a:off x="4015440" y="374760"/>
            <a:ext cx="2742840" cy="4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Calibri"/>
              </a:rPr>
              <a:t>d(n)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2" descr="Graphical user interface, text&#10;&#10;Description automatically generated"/>
          <p:cNvPicPr/>
          <p:nvPr/>
        </p:nvPicPr>
        <p:blipFill>
          <a:blip r:embed="rId1"/>
          <a:stretch/>
        </p:blipFill>
        <p:spPr>
          <a:xfrm>
            <a:off x="176040" y="85680"/>
            <a:ext cx="11743920" cy="6638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2" descr=""/>
          <p:cNvPicPr/>
          <p:nvPr/>
        </p:nvPicPr>
        <p:blipFill>
          <a:blip r:embed="rId1"/>
          <a:stretch/>
        </p:blipFill>
        <p:spPr>
          <a:xfrm>
            <a:off x="140400" y="61920"/>
            <a:ext cx="11815560" cy="6674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 descr="Graphical user interface, text&#10;&#10;Description automatically generated"/>
          <p:cNvPicPr/>
          <p:nvPr/>
        </p:nvPicPr>
        <p:blipFill>
          <a:blip r:embed="rId1"/>
          <a:stretch/>
        </p:blipFill>
        <p:spPr>
          <a:xfrm>
            <a:off x="116640" y="109440"/>
            <a:ext cx="11851200" cy="6686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2" descr=""/>
          <p:cNvPicPr/>
          <p:nvPr/>
        </p:nvPicPr>
        <p:blipFill>
          <a:blip r:embed="rId1"/>
          <a:stretch/>
        </p:blipFill>
        <p:spPr>
          <a:xfrm>
            <a:off x="92880" y="97560"/>
            <a:ext cx="11803320" cy="6662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 descr=""/>
          <p:cNvPicPr/>
          <p:nvPr/>
        </p:nvPicPr>
        <p:blipFill>
          <a:blip r:embed="rId1"/>
          <a:stretch/>
        </p:blipFill>
        <p:spPr>
          <a:xfrm>
            <a:off x="81000" y="73800"/>
            <a:ext cx="11815560" cy="6674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2" descr=""/>
          <p:cNvPicPr/>
          <p:nvPr/>
        </p:nvPicPr>
        <p:blipFill>
          <a:blip r:embed="rId1"/>
          <a:stretch/>
        </p:blipFill>
        <p:spPr>
          <a:xfrm>
            <a:off x="69120" y="85680"/>
            <a:ext cx="11851200" cy="6686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2" descr=""/>
          <p:cNvPicPr/>
          <p:nvPr/>
        </p:nvPicPr>
        <p:blipFill>
          <a:blip r:embed="rId1"/>
          <a:stretch/>
        </p:blipFill>
        <p:spPr>
          <a:xfrm>
            <a:off x="81000" y="109440"/>
            <a:ext cx="11815560" cy="6674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2" descr=""/>
          <p:cNvPicPr/>
          <p:nvPr/>
        </p:nvPicPr>
        <p:blipFill>
          <a:blip r:embed="rId1"/>
          <a:stretch/>
        </p:blipFill>
        <p:spPr>
          <a:xfrm>
            <a:off x="140400" y="85680"/>
            <a:ext cx="11803320" cy="6662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Application>LibreOffice/7.0.4.2$Windows_X86_64 LibreOffice_project/dcf040e67528d9187c66b2379df5ea4407429775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2021-09-13T14:12:50Z</dcterms:created>
  <dc:creator/>
  <dc:description/>
  <dc:language>en-US</dc:language>
  <cp:lastModifiedBy/>
  <dcterms:modified xsi:type="dcterms:W3CDTF">2021-09-14T15:33:04Z</dcterms:modified>
  <cp:revision>159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20</vt:i4>
  </property>
</Properties>
</file>